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  <p:sldId id="281" r:id="rId4"/>
    <p:sldId id="282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9362DC-F159-45FB-94BA-F3EE7C388A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90D319C-5A57-4246-AB53-B0B9DC16F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82A334-D3B8-4DD7-AA1F-8351D3972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92DFD-ADA0-424D-BEAB-BFA148841A96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D138A5-A487-4C41-A3F1-3CC679174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FCD99E-4982-4BE8-8FA1-C97478F9F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EC1-A9CC-4010-A405-31CFAF9E8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429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FD6658-8EFC-44D9-95FC-F5D73FC36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6101D90-68E3-4C24-86D8-F0076F569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42EC59-BD37-4483-A766-77B5E6074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92DFD-ADA0-424D-BEAB-BFA148841A96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30C837-C820-4E31-88FD-75B001B74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77540D-DE89-4B8F-B90F-661E9F63B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EC1-A9CC-4010-A405-31CFAF9E8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360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43E0CB4-F429-440C-933F-B3BA655551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42B2656-44DC-4800-B9B5-2BF8738C0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A48715-1539-4BEF-983D-2BCD83346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92DFD-ADA0-424D-BEAB-BFA148841A96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1F83F7-1971-4431-9418-AB00354AB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D82D44-3657-4153-8E8F-4958E735E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EC1-A9CC-4010-A405-31CFAF9E8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910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A54F71-7AED-42D2-AEDD-E3B32AF4D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5F7947-D2A5-4298-BFFE-76973E25A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A35581-4E2B-4360-ACE4-05F7CD1FF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92DFD-ADA0-424D-BEAB-BFA148841A96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9F6EBA7-E2DC-4FFA-A053-450695DA1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AE54FD-066F-4BCA-A176-4FA983830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EC1-A9CC-4010-A405-31CFAF9E8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43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9FBE92-5E27-4633-AE70-A279F4D0E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F8BA84-DD95-4863-9407-D529BE77B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EE702B-4932-4871-AE50-CF9C4171F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92DFD-ADA0-424D-BEAB-BFA148841A96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6BA3B2-89BD-4FCB-B7F7-9D9744819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9E32E1-928E-4FF1-A51F-8CE255018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EC1-A9CC-4010-A405-31CFAF9E8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19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553000-EF81-481F-8A8C-B4702235C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70765D-009E-4E1A-AF4B-26C05EF662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F3072BF-7F48-4111-9BE4-2E7AB1D4D5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09DC7DE-51A6-442E-8C11-AEA786B34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92DFD-ADA0-424D-BEAB-BFA148841A96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06D21F-7DD9-4FE9-98A4-72E52713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FAA5802-ED6B-468B-AEB3-E61DDE579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EC1-A9CC-4010-A405-31CFAF9E8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71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28CEB0-6453-4C90-B858-51B545FE4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DDE133-D1F8-4CB9-B6D0-1927B22B3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62F528A-EC62-4985-99D1-48F740150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9A4020D-C224-4FE5-AF2F-5EDC6CF711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47DBE5D-52A7-4B0F-A882-16111779E9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4914A1F-AF87-4E9C-85A9-7BCD6A37B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92DFD-ADA0-424D-BEAB-BFA148841A96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15D7D5-0B7A-4F00-A3D0-78AEDB061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A686589-6EDB-43FA-8CA3-CFDBCC36C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EC1-A9CC-4010-A405-31CFAF9E8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903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41B141-2553-4356-9626-8F3CE4843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141384A-64FD-438B-AE73-B380079A9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92DFD-ADA0-424D-BEAB-BFA148841A96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8C19A0C-63B1-4A95-B6ED-64162CF3D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1BB504-F932-4119-ADDC-F7E01467C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EC1-A9CC-4010-A405-31CFAF9E8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36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9F47CB0-3266-46CA-ACFF-C01B7C1C1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92DFD-ADA0-424D-BEAB-BFA148841A96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4EC6766-CD3C-4970-8160-98900CF01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E8748A-15D6-4CA9-997B-D62E2878D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EC1-A9CC-4010-A405-31CFAF9E8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704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A9025C-8293-4224-91A3-B3D960225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2DFD34-9050-441B-933B-AF458FCD6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2319DB-9F14-49A8-948E-6C0FF9D29E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6C1C7E1-A9EF-47BB-97DF-A8CA5B1D9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92DFD-ADA0-424D-BEAB-BFA148841A96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C4DD1DF-6A99-4B12-8F94-340AF403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6F904C-98A9-41C2-9817-FAC23F39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EC1-A9CC-4010-A405-31CFAF9E8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692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039F2A-A277-42C4-B0E9-5780AB41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50ACD2A-054F-4E5B-9B25-5BBB4CC95E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EC5C9F3-47EB-4768-8A46-82070B62F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3A7680-9A95-4855-8FF9-FA0532BF4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92DFD-ADA0-424D-BEAB-BFA148841A96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CA4904B-BC68-4430-8982-76355CF6D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511BFB-0426-41C3-A790-AA63CCB91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EC1-A9CC-4010-A405-31CFAF9E8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33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831B022-EF21-4C87-B878-4E0C2188B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385191-CC15-4706-8F31-4C5EB32B7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E9D4BC-D0BF-415B-A3BB-A1F6CBB9BA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92DFD-ADA0-424D-BEAB-BFA148841A96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B3E910-F729-4FC6-855E-9C76539A68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AE976B-5CEE-4D48-997E-333843445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9AEC1-A9CC-4010-A405-31CFAF9E8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345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C20EB59-B859-416E-860D-CC8E9C5A1039}"/>
              </a:ext>
            </a:extLst>
          </p:cNvPr>
          <p:cNvSpPr txBox="1"/>
          <p:nvPr/>
        </p:nvSpPr>
        <p:spPr>
          <a:xfrm>
            <a:off x="3720663" y="299545"/>
            <a:ext cx="5365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学校健診と生活習慣病検診の肥満度　</a:t>
            </a:r>
            <a:r>
              <a:rPr kumimoji="1" lang="en-US" altLang="ja-JP" dirty="0"/>
              <a:t>2012</a:t>
            </a:r>
            <a:r>
              <a:rPr kumimoji="1" lang="ja-JP" altLang="en-US" dirty="0"/>
              <a:t>～</a:t>
            </a:r>
            <a:r>
              <a:rPr kumimoji="1" lang="en-US" altLang="ja-JP" dirty="0"/>
              <a:t>2020</a:t>
            </a:r>
            <a:endParaRPr kumimoji="1"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AD206A4C-E63C-400B-BA06-0CE6993EAC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178" y="1798739"/>
            <a:ext cx="3377601" cy="3377601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F68463D-EA02-4623-BE59-7C7A201C9F97}"/>
              </a:ext>
            </a:extLst>
          </p:cNvPr>
          <p:cNvSpPr txBox="1"/>
          <p:nvPr/>
        </p:nvSpPr>
        <p:spPr>
          <a:xfrm>
            <a:off x="1382111" y="142940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学校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EB03E01-5D18-45CF-BFC7-AEF1413A3E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9779" y="1798738"/>
            <a:ext cx="3377601" cy="3377601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98ACD21-3C6E-40F6-9A43-37C4D16827B3}"/>
              </a:ext>
            </a:extLst>
          </p:cNvPr>
          <p:cNvSpPr txBox="1"/>
          <p:nvPr/>
        </p:nvSpPr>
        <p:spPr>
          <a:xfrm>
            <a:off x="5082877" y="142940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検診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2C01DE92-61D3-4280-80CC-CC1D13A00E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8648" y="1685818"/>
            <a:ext cx="4175579" cy="4175579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4EC91A1-48AC-4E4F-87D1-A0F13A25AB06}"/>
              </a:ext>
            </a:extLst>
          </p:cNvPr>
          <p:cNvSpPr txBox="1"/>
          <p:nvPr/>
        </p:nvSpPr>
        <p:spPr>
          <a:xfrm>
            <a:off x="8197682" y="126800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重ねる</a:t>
            </a:r>
          </a:p>
        </p:txBody>
      </p:sp>
    </p:spTree>
    <p:extLst>
      <p:ext uri="{BB962C8B-B14F-4D97-AF65-F5344CB8AC3E}">
        <p14:creationId xmlns:p14="http://schemas.microsoft.com/office/powerpoint/2010/main" val="175898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8BCE48D-00A8-440C-96EC-8D4D30E510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65" y="1791222"/>
            <a:ext cx="3713184" cy="371318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1F15D00-86AB-488A-9612-630E2A9164C4}"/>
              </a:ext>
            </a:extLst>
          </p:cNvPr>
          <p:cNvSpPr txBox="1"/>
          <p:nvPr/>
        </p:nvSpPr>
        <p:spPr>
          <a:xfrm>
            <a:off x="3720663" y="299545"/>
            <a:ext cx="5314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学校健診と生活習慣病検診の肥満度</a:t>
            </a:r>
            <a:r>
              <a:rPr kumimoji="1" lang="en-US" altLang="ja-JP" dirty="0"/>
              <a:t>(2012</a:t>
            </a:r>
            <a:r>
              <a:rPr kumimoji="1" lang="ja-JP" altLang="en-US" dirty="0"/>
              <a:t>～</a:t>
            </a:r>
            <a:r>
              <a:rPr kumimoji="1" lang="en-US" altLang="ja-JP" dirty="0"/>
              <a:t>2015)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DE9A570-88AD-4A22-BB32-BBECBFD1EC48}"/>
              </a:ext>
            </a:extLst>
          </p:cNvPr>
          <p:cNvSpPr txBox="1"/>
          <p:nvPr/>
        </p:nvSpPr>
        <p:spPr>
          <a:xfrm>
            <a:off x="1382111" y="142940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学校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E32E1C8-0932-43B6-8283-7C1F7E957E6A}"/>
              </a:ext>
            </a:extLst>
          </p:cNvPr>
          <p:cNvSpPr txBox="1"/>
          <p:nvPr/>
        </p:nvSpPr>
        <p:spPr>
          <a:xfrm>
            <a:off x="5082877" y="142940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検診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A35D3C-7505-4811-ADEE-68E2C68CDE03}"/>
              </a:ext>
            </a:extLst>
          </p:cNvPr>
          <p:cNvSpPr txBox="1"/>
          <p:nvPr/>
        </p:nvSpPr>
        <p:spPr>
          <a:xfrm>
            <a:off x="8197682" y="126800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重ねる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0054ED49-44F4-4681-BDB3-5B1A564429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3223" y="1798738"/>
            <a:ext cx="3713183" cy="3713183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496FDBD-E9D4-4872-A27C-E38024BE61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657" y="1720025"/>
            <a:ext cx="3784381" cy="378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57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1F15D00-86AB-488A-9612-630E2A9164C4}"/>
              </a:ext>
            </a:extLst>
          </p:cNvPr>
          <p:cNvSpPr txBox="1"/>
          <p:nvPr/>
        </p:nvSpPr>
        <p:spPr>
          <a:xfrm>
            <a:off x="3720663" y="299545"/>
            <a:ext cx="5416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学校健診と生活習慣病検診の肥満度</a:t>
            </a:r>
            <a:r>
              <a:rPr kumimoji="1" lang="en-US" altLang="ja-JP" dirty="0"/>
              <a:t>(2016</a:t>
            </a:r>
            <a:r>
              <a:rPr kumimoji="1" lang="ja-JP" altLang="en-US" dirty="0"/>
              <a:t>～</a:t>
            </a:r>
            <a:r>
              <a:rPr kumimoji="1" lang="en-US" altLang="ja-JP" dirty="0"/>
              <a:t>2019)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DE9A570-88AD-4A22-BB32-BBECBFD1EC48}"/>
              </a:ext>
            </a:extLst>
          </p:cNvPr>
          <p:cNvSpPr txBox="1"/>
          <p:nvPr/>
        </p:nvSpPr>
        <p:spPr>
          <a:xfrm>
            <a:off x="1382111" y="142940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学校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E32E1C8-0932-43B6-8283-7C1F7E957E6A}"/>
              </a:ext>
            </a:extLst>
          </p:cNvPr>
          <p:cNvSpPr txBox="1"/>
          <p:nvPr/>
        </p:nvSpPr>
        <p:spPr>
          <a:xfrm>
            <a:off x="5082877" y="142940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検診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A35D3C-7505-4811-ADEE-68E2C68CDE03}"/>
              </a:ext>
            </a:extLst>
          </p:cNvPr>
          <p:cNvSpPr txBox="1"/>
          <p:nvPr/>
        </p:nvSpPr>
        <p:spPr>
          <a:xfrm>
            <a:off x="8197682" y="126800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重ねる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A3051BF5-81F0-495A-8E00-2AE905E9E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04" y="1798739"/>
            <a:ext cx="3838445" cy="3838445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C0911AE-0468-43AF-A630-3856E207C7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0987" y="1798739"/>
            <a:ext cx="3838444" cy="3838444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3C532E2D-3C75-4044-A250-7D2D737F7F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9309" y="1798739"/>
            <a:ext cx="4127587" cy="4127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1F15D00-86AB-488A-9612-630E2A9164C4}"/>
              </a:ext>
            </a:extLst>
          </p:cNvPr>
          <p:cNvSpPr txBox="1"/>
          <p:nvPr/>
        </p:nvSpPr>
        <p:spPr>
          <a:xfrm>
            <a:off x="3720663" y="299545"/>
            <a:ext cx="4570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学校健診と生活習慣病検診の肥満度</a:t>
            </a:r>
            <a:r>
              <a:rPr kumimoji="1" lang="en-US" altLang="ja-JP" dirty="0"/>
              <a:t>(2020)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DE9A570-88AD-4A22-BB32-BBECBFD1EC48}"/>
              </a:ext>
            </a:extLst>
          </p:cNvPr>
          <p:cNvSpPr txBox="1"/>
          <p:nvPr/>
        </p:nvSpPr>
        <p:spPr>
          <a:xfrm>
            <a:off x="1382111" y="142940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学校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E32E1C8-0932-43B6-8283-7C1F7E957E6A}"/>
              </a:ext>
            </a:extLst>
          </p:cNvPr>
          <p:cNvSpPr txBox="1"/>
          <p:nvPr/>
        </p:nvSpPr>
        <p:spPr>
          <a:xfrm>
            <a:off x="5082877" y="142940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検診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A35D3C-7505-4811-ADEE-68E2C68CDE03}"/>
              </a:ext>
            </a:extLst>
          </p:cNvPr>
          <p:cNvSpPr txBox="1"/>
          <p:nvPr/>
        </p:nvSpPr>
        <p:spPr>
          <a:xfrm>
            <a:off x="8197682" y="126800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重ねる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BF43B18-E94E-4769-907C-7EEFFEB31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70336"/>
            <a:ext cx="3784381" cy="3784381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A7D26FA-3243-4645-B15D-7F0B36DABF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4381" y="1956240"/>
            <a:ext cx="3612571" cy="361257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9343186C-F8A5-483A-BEFB-69CB31CC96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8089" y="1846434"/>
            <a:ext cx="3832182" cy="3832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910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2620</TotalTime>
  <Words>64</Words>
  <Application>Microsoft Office PowerPoint</Application>
  <PresentationFormat>ワイド画面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nagamatsu fusa</dc:creator>
  <cp:lastModifiedBy>owner</cp:lastModifiedBy>
  <cp:revision>47</cp:revision>
  <dcterms:created xsi:type="dcterms:W3CDTF">2021-11-22T03:37:35Z</dcterms:created>
  <dcterms:modified xsi:type="dcterms:W3CDTF">2022-02-20T04:57:59Z</dcterms:modified>
</cp:coreProperties>
</file>